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58" r:id="rId6"/>
    <p:sldId id="272" r:id="rId7"/>
    <p:sldId id="262" r:id="rId8"/>
    <p:sldId id="268" r:id="rId9"/>
    <p:sldId id="265" r:id="rId10"/>
    <p:sldId id="269" r:id="rId11"/>
    <p:sldId id="264" r:id="rId12"/>
    <p:sldId id="273" r:id="rId13"/>
    <p:sldId id="263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26A881-2CE2-4F1A-AE31-ECE673090809}" v="285" dt="2022-12-10T19:03:56.9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7" autoAdjust="0"/>
    <p:restoredTop sz="90704" autoAdjust="0"/>
  </p:normalViewPr>
  <p:slideViewPr>
    <p:cSldViewPr snapToGrid="0">
      <p:cViewPr varScale="1">
        <p:scale>
          <a:sx n="75" d="100"/>
          <a:sy n="75" d="100"/>
        </p:scale>
        <p:origin x="328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dison Butler" userId="03eda8fd24b7ace2" providerId="LiveId" clId="{1526A881-2CE2-4F1A-AE31-ECE673090809}"/>
    <pc:docChg chg="undo custSel addSld delSld modSld sldOrd">
      <pc:chgData name="Madison Butler" userId="03eda8fd24b7ace2" providerId="LiveId" clId="{1526A881-2CE2-4F1A-AE31-ECE673090809}" dt="2022-12-11T14:29:53.267" v="2240"/>
      <pc:docMkLst>
        <pc:docMk/>
      </pc:docMkLst>
      <pc:sldChg chg="modSp mod">
        <pc:chgData name="Madison Butler" userId="03eda8fd24b7ace2" providerId="LiveId" clId="{1526A881-2CE2-4F1A-AE31-ECE673090809}" dt="2022-12-10T12:55:28.298" v="152" actId="14100"/>
        <pc:sldMkLst>
          <pc:docMk/>
          <pc:sldMk cId="2586058810" sldId="256"/>
        </pc:sldMkLst>
        <pc:spChg chg="mod">
          <ac:chgData name="Madison Butler" userId="03eda8fd24b7ace2" providerId="LiveId" clId="{1526A881-2CE2-4F1A-AE31-ECE673090809}" dt="2022-12-10T12:55:28.298" v="152" actId="14100"/>
          <ac:spMkLst>
            <pc:docMk/>
            <pc:sldMk cId="2586058810" sldId="256"/>
            <ac:spMk id="2" creationId="{CFE75451-6A4B-484B-9ED1-353CCE25B0F4}"/>
          </ac:spMkLst>
        </pc:spChg>
      </pc:sldChg>
      <pc:sldChg chg="delSp modSp del mod">
        <pc:chgData name="Madison Butler" userId="03eda8fd24b7ace2" providerId="LiveId" clId="{1526A881-2CE2-4F1A-AE31-ECE673090809}" dt="2022-12-10T15:17:26.736" v="154" actId="2696"/>
        <pc:sldMkLst>
          <pc:docMk/>
          <pc:sldMk cId="1713219598" sldId="257"/>
        </pc:sldMkLst>
        <pc:spChg chg="mod">
          <ac:chgData name="Madison Butler" userId="03eda8fd24b7ace2" providerId="LiveId" clId="{1526A881-2CE2-4F1A-AE31-ECE673090809}" dt="2022-12-10T12:53:38.920" v="147" actId="1076"/>
          <ac:spMkLst>
            <pc:docMk/>
            <pc:sldMk cId="1713219598" sldId="257"/>
            <ac:spMk id="2" creationId="{1BEF5859-10C9-4588-9727-B9362E26C29D}"/>
          </ac:spMkLst>
        </pc:spChg>
        <pc:spChg chg="del">
          <ac:chgData name="Madison Butler" userId="03eda8fd24b7ace2" providerId="LiveId" clId="{1526A881-2CE2-4F1A-AE31-ECE673090809}" dt="2022-12-10T12:53:21.025" v="143" actId="478"/>
          <ac:spMkLst>
            <pc:docMk/>
            <pc:sldMk cId="1713219598" sldId="257"/>
            <ac:spMk id="4" creationId="{36C19884-873C-4D13-BE6D-318CF07B0D12}"/>
          </ac:spMkLst>
        </pc:spChg>
        <pc:spChg chg="del">
          <ac:chgData name="Madison Butler" userId="03eda8fd24b7ace2" providerId="LiveId" clId="{1526A881-2CE2-4F1A-AE31-ECE673090809}" dt="2022-12-10T12:53:21.025" v="143" actId="478"/>
          <ac:spMkLst>
            <pc:docMk/>
            <pc:sldMk cId="1713219598" sldId="257"/>
            <ac:spMk id="5" creationId="{9AB5BAF8-EA80-4AD4-8D83-5960C299573A}"/>
          </ac:spMkLst>
        </pc:spChg>
      </pc:sldChg>
      <pc:sldChg chg="delSp modSp mod">
        <pc:chgData name="Madison Butler" userId="03eda8fd24b7ace2" providerId="LiveId" clId="{1526A881-2CE2-4F1A-AE31-ECE673090809}" dt="2022-12-10T15:22:31.361" v="595" actId="403"/>
        <pc:sldMkLst>
          <pc:docMk/>
          <pc:sldMk cId="3571516367" sldId="258"/>
        </pc:sldMkLst>
        <pc:spChg chg="mod">
          <ac:chgData name="Madison Butler" userId="03eda8fd24b7ace2" providerId="LiveId" clId="{1526A881-2CE2-4F1A-AE31-ECE673090809}" dt="2022-12-10T15:22:31.361" v="595" actId="403"/>
          <ac:spMkLst>
            <pc:docMk/>
            <pc:sldMk cId="3571516367" sldId="258"/>
            <ac:spMk id="3" creationId="{9D5232F9-FD00-464A-9F17-619C91AEF8F3}"/>
          </ac:spMkLst>
        </pc:spChg>
        <pc:spChg chg="del mod">
          <ac:chgData name="Madison Butler" userId="03eda8fd24b7ace2" providerId="LiveId" clId="{1526A881-2CE2-4F1A-AE31-ECE673090809}" dt="2022-12-10T12:54:31.340" v="149" actId="478"/>
          <ac:spMkLst>
            <pc:docMk/>
            <pc:sldMk cId="3571516367" sldId="258"/>
            <ac:spMk id="4" creationId="{70E12647-CCB2-45E2-A9CB-A868F490497E}"/>
          </ac:spMkLst>
        </pc:spChg>
        <pc:spChg chg="del">
          <ac:chgData name="Madison Butler" userId="03eda8fd24b7ace2" providerId="LiveId" clId="{1526A881-2CE2-4F1A-AE31-ECE673090809}" dt="2022-12-10T12:54:33.990" v="150" actId="478"/>
          <ac:spMkLst>
            <pc:docMk/>
            <pc:sldMk cId="3571516367" sldId="258"/>
            <ac:spMk id="5" creationId="{8D51ED20-04D4-4894-B0C2-9C541A61A734}"/>
          </ac:spMkLst>
        </pc:spChg>
      </pc:sldChg>
      <pc:sldChg chg="modSp mod setBg">
        <pc:chgData name="Madison Butler" userId="03eda8fd24b7ace2" providerId="LiveId" clId="{1526A881-2CE2-4F1A-AE31-ECE673090809}" dt="2022-12-10T16:00:33.938" v="1827"/>
        <pc:sldMkLst>
          <pc:docMk/>
          <pc:sldMk cId="379728094" sldId="262"/>
        </pc:sldMkLst>
        <pc:spChg chg="mod">
          <ac:chgData name="Madison Butler" userId="03eda8fd24b7ace2" providerId="LiveId" clId="{1526A881-2CE2-4F1A-AE31-ECE673090809}" dt="2022-12-10T15:36:10.310" v="1014" actId="1076"/>
          <ac:spMkLst>
            <pc:docMk/>
            <pc:sldMk cId="379728094" sldId="262"/>
            <ac:spMk id="2" creationId="{B1FE5F11-B7B9-4B80-8C6A-A8A7A7190B77}"/>
          </ac:spMkLst>
        </pc:spChg>
        <pc:spChg chg="mod">
          <ac:chgData name="Madison Butler" userId="03eda8fd24b7ace2" providerId="LiveId" clId="{1526A881-2CE2-4F1A-AE31-ECE673090809}" dt="2022-12-10T15:36:06.243" v="1013" actId="1076"/>
          <ac:spMkLst>
            <pc:docMk/>
            <pc:sldMk cId="379728094" sldId="262"/>
            <ac:spMk id="3" creationId="{DA8AFAA9-633A-475C-B8ED-840A34F7294D}"/>
          </ac:spMkLst>
        </pc:spChg>
      </pc:sldChg>
      <pc:sldChg chg="addSp delSp modSp mod">
        <pc:chgData name="Madison Butler" userId="03eda8fd24b7ace2" providerId="LiveId" clId="{1526A881-2CE2-4F1A-AE31-ECE673090809}" dt="2022-12-10T12:51:56.695" v="13" actId="478"/>
        <pc:sldMkLst>
          <pc:docMk/>
          <pc:sldMk cId="4055079983" sldId="263"/>
        </pc:sldMkLst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3" creationId="{25A49E2A-E51F-4DB7-B643-0BACFA4CDF33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5" creationId="{7BC5A6DE-4BB7-DAB5-7160-73ABAF22A6BA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7" creationId="{2FEADED7-7125-8CF0-4DBC-5BD98B1FB995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8" creationId="{9584E2DE-7061-44CB-A94B-5555484F9744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9" creationId="{87AF403D-91FB-404C-9346-862EFEC3564F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10" creationId="{0EE34DCC-0789-4B21-A328-FF554B1B07BE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11" creationId="{AA8375DF-11E9-44DF-BAA3-EACBE17AF4A7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12" creationId="{57F11552-18E0-4565-AE6F-DE5290DF1269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13" creationId="{92682AD9-94FA-4E64-864B-DC8F7A320D5C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14" creationId="{AE93F4CF-DD26-41DA-BA4C-2DCAC0B2F5EB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16" creationId="{960BBE60-9F28-47B8-B425-17566F1C10D9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18" creationId="{62D4C68C-29AE-51BB-E492-ADF70223144F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20" creationId="{99B03E03-5284-4875-4AAC-A432550ADEC0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22" creationId="{7AEC0754-0875-D6A8-18A9-90FCC085156A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24" creationId="{90249BA2-74A7-278F-0A46-9FF35549C4FD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26" creationId="{7DC90BF7-EB0D-423F-DA6E-5FA9D28CBA06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28" creationId="{A40DD1AA-6928-8DFF-74F0-7C13B17FC28E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0" creationId="{47521A65-6FB0-2A8A-0936-4F5F24B65A06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2" creationId="{77A4B2E4-62D7-484B-1AB6-332F319ADC0E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4" creationId="{119DC9DA-0CCA-2723-EB74-2D4060B22E82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36" creationId="{9935192B-6592-4598-9D51-CFDF6F0A854F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7" creationId="{884CE3DA-02E6-9CFA-19F8-045F31BFAF63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9" creationId="{F81CD79C-3EB4-CC82-DAD6-2511DB7BDF17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1" creationId="{6B09ED3A-8EC7-42CA-B68B-1377E5460E75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2" creationId="{3E07A9F3-763B-41EA-AC65-8EDB2CA31B8A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3" creationId="{7E484450-BE48-4C65-AEE1-5650AAC06067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4" creationId="{F759A1DD-45A5-4764-8966-C107C4C4832C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5" creationId="{021B5FEC-BECF-4604-A9AB-1C9E810794F6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6" creationId="{53A42804-1F4C-424E-9CB4-D1CD97B11CDE}"/>
          </ac:spMkLst>
        </pc:spChg>
        <pc:spChg chg="del">
          <ac:chgData name="Madison Butler" userId="03eda8fd24b7ace2" providerId="LiveId" clId="{1526A881-2CE2-4F1A-AE31-ECE673090809}" dt="2022-12-10T12:51:49.325" v="11" actId="478"/>
          <ac:spMkLst>
            <pc:docMk/>
            <pc:sldMk cId="4055079983" sldId="263"/>
            <ac:spMk id="47" creationId="{8D8B5AD3-AE51-4D7A-AE7B-E9C350D0879B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48" creationId="{AB49C0A0-CBF1-00C6-38CC-C3E978E8D907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50" creationId="{127ACE64-4E56-2D5A-2580-CF37DBA36B26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52" creationId="{7EEEA717-E493-A43D-0B88-994B51552460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54" creationId="{EBFE3AFC-CA0A-7FFA-B06C-E6DCA312CE34}"/>
          </ac:spMkLst>
        </pc:spChg>
        <pc:spChg chg="del">
          <ac:chgData name="Madison Butler" userId="03eda8fd24b7ace2" providerId="LiveId" clId="{1526A881-2CE2-4F1A-AE31-ECE673090809}" dt="2022-12-10T12:51:56.695" v="13" actId="478"/>
          <ac:spMkLst>
            <pc:docMk/>
            <pc:sldMk cId="4055079983" sldId="263"/>
            <ac:spMk id="56" creationId="{B289356A-BDA0-4234-84F2-9F2F25D0D7BD}"/>
          </ac:spMkLst>
        </pc:spChg>
        <pc:spChg chg="del">
          <ac:chgData name="Madison Butler" userId="03eda8fd24b7ace2" providerId="LiveId" clId="{1526A881-2CE2-4F1A-AE31-ECE673090809}" dt="2022-12-10T12:51:56.695" v="13" actId="478"/>
          <ac:spMkLst>
            <pc:docMk/>
            <pc:sldMk cId="4055079983" sldId="263"/>
            <ac:spMk id="57" creationId="{3A38BE84-957B-46B9-A315-4B5064DFF1A1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59" creationId="{1434272F-30FC-4FE5-B1A5-2177D799025F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61" creationId="{B24BED35-BB04-90D4-1C3B-D43925FC0B05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63" creationId="{CE530063-CA54-827B-E8D9-BD30578C905A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21" creationId="{262A4C86-2EF0-54B1-AAA4-5277D9D772E4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23" creationId="{AE6CAC56-989D-53B6-3F1B-982FC0850CEF}"/>
          </ac:spMkLst>
        </pc:spChg>
        <pc:spChg chg="add del mod">
          <ac:chgData name="Madison Butler" userId="03eda8fd24b7ace2" providerId="LiveId" clId="{1526A881-2CE2-4F1A-AE31-ECE673090809}" dt="2022-12-10T12:51:53.537" v="12" actId="478"/>
          <ac:spMkLst>
            <pc:docMk/>
            <pc:sldMk cId="4055079983" sldId="263"/>
            <ac:spMk id="325" creationId="{AD73EEE4-8855-0F8F-2938-E4512910384A}"/>
          </ac:spMkLst>
        </pc:sp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57" creationId="{1AA9DB68-9DD0-4157-9F94-F215A6B134C1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59" creationId="{32C08192-2F27-4ED3-9CEE-4C37C7DFE674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61" creationId="{CA581025-9A6A-4294-8F86-E611BCEFAB15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63" creationId="{0AB7C4F4-0E33-47EC-A40D-D03ECD81A39B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65" creationId="{13CD5AED-E130-432E-8952-7CB3F68F3312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67" creationId="{73D462EE-3D1E-4964-B729-2B963BD87288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69" creationId="{3DD82FDB-1001-45E1-AA54-7904FCC108DE}"/>
          </ac:picMkLst>
        </pc:picChg>
        <pc:picChg chg="del">
          <ac:chgData name="Madison Butler" userId="03eda8fd24b7ace2" providerId="LiveId" clId="{1526A881-2CE2-4F1A-AE31-ECE673090809}" dt="2022-12-10T12:51:49.325" v="11" actId="478"/>
          <ac:picMkLst>
            <pc:docMk/>
            <pc:sldMk cId="4055079983" sldId="263"/>
            <ac:picMk id="371" creationId="{5DC64598-F871-46A7-9338-8EB7BF26BEB6}"/>
          </ac:picMkLst>
        </pc:picChg>
      </pc:sldChg>
      <pc:sldChg chg="addSp delSp modSp mod">
        <pc:chgData name="Madison Butler" userId="03eda8fd24b7ace2" providerId="LiveId" clId="{1526A881-2CE2-4F1A-AE31-ECE673090809}" dt="2022-12-10T12:47:34.467" v="3" actId="478"/>
        <pc:sldMkLst>
          <pc:docMk/>
          <pc:sldMk cId="2619301236" sldId="264"/>
        </pc:sldMkLst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3" creationId="{78BCC184-1096-457B-AB72-BD49E6E54117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5" creationId="{7D352E0B-6FA9-B9D6-B882-69A3BF7B1132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7" creationId="{E7C5C187-97A4-1014-F4B8-6B193DDDE8C2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8" creationId="{8F0714D4-1A7C-4D7F-A5C0-4F766382B6A9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9" creationId="{36AEE506-9967-4592-BC98-D3FD3028A8E5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10" creationId="{F5F1AEEC-D56B-4D10-B1F5-63AA91152B53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11" creationId="{DB420882-1CC0-49B4-8DDE-24EC26687506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12" creationId="{E017101B-2009-4267-8513-19000E37B1F0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13" creationId="{D40B843D-6615-46EB-A813-BEBD624EC685}"/>
          </ac:spMkLst>
        </pc:spChg>
        <pc:spChg chg="del">
          <ac:chgData name="Madison Butler" userId="03eda8fd24b7ace2" providerId="LiveId" clId="{1526A881-2CE2-4F1A-AE31-ECE673090809}" dt="2022-12-10T12:47:21.288" v="0" actId="478"/>
          <ac:spMkLst>
            <pc:docMk/>
            <pc:sldMk cId="2619301236" sldId="264"/>
            <ac:spMk id="14" creationId="{3099A0B0-BDD0-48DA-AA3E-13153E65129F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17" creationId="{01FD61AE-AE88-9AB1-CEB3-10A8969A287F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21" creationId="{7459193E-CBC9-AD7D-8341-EFE9608255CA}"/>
          </ac:spMkLst>
        </pc:spChg>
        <pc:spChg chg="del">
          <ac:chgData name="Madison Butler" userId="03eda8fd24b7ace2" providerId="LiveId" clId="{1526A881-2CE2-4F1A-AE31-ECE673090809}" dt="2022-12-10T12:47:34.467" v="3" actId="478"/>
          <ac:spMkLst>
            <pc:docMk/>
            <pc:sldMk cId="2619301236" sldId="264"/>
            <ac:spMk id="23" creationId="{637DEDF5-3FCD-4BC2-86A5-7BE2BF01EA38}"/>
          </ac:spMkLst>
        </pc:spChg>
        <pc:spChg chg="del">
          <ac:chgData name="Madison Butler" userId="03eda8fd24b7ace2" providerId="LiveId" clId="{1526A881-2CE2-4F1A-AE31-ECE673090809}" dt="2022-12-10T12:47:29.751" v="2" actId="478"/>
          <ac:spMkLst>
            <pc:docMk/>
            <pc:sldMk cId="2619301236" sldId="264"/>
            <ac:spMk id="24" creationId="{918C3C97-444D-4600-8553-B9C4C1F8483B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27" creationId="{C9265085-9527-2E87-0F38-FA6DB2F2C038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29" creationId="{F5EE448F-8D3C-0D0B-947D-BE8ED41C4189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31" creationId="{65F22325-7A71-583C-8D00-3D473CD5DD1A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33" creationId="{F362E000-150E-5A4E-B391-691D6192A9B3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35" creationId="{455AED6A-A7D1-A9C9-B87F-C7A3FDE7275B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37" creationId="{926266C6-CC1A-4841-8779-81DE45CB7B2B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39" creationId="{B42EF00D-EEB1-A360-B9B3-D5F24868B831}"/>
          </ac:spMkLst>
        </pc:spChg>
        <pc:spChg chg="add del mod">
          <ac:chgData name="Madison Butler" userId="03eda8fd24b7ace2" providerId="LiveId" clId="{1526A881-2CE2-4F1A-AE31-ECE673090809}" dt="2022-12-10T12:47:24.930" v="1" actId="478"/>
          <ac:spMkLst>
            <pc:docMk/>
            <pc:sldMk cId="2619301236" sldId="264"/>
            <ac:spMk id="41" creationId="{7AE723F0-5314-207B-4942-AE3B2308A14D}"/>
          </ac:spMkLst>
        </pc:spChg>
        <pc:picChg chg="del">
          <ac:chgData name="Madison Butler" userId="03eda8fd24b7ace2" providerId="LiveId" clId="{1526A881-2CE2-4F1A-AE31-ECE673090809}" dt="2022-12-10T12:47:21.288" v="0" actId="478"/>
          <ac:picMkLst>
            <pc:docMk/>
            <pc:sldMk cId="2619301236" sldId="264"/>
            <ac:picMk id="16" creationId="{788ADF35-7762-4E85-BE67-27FDB5522B9D}"/>
          </ac:picMkLst>
        </pc:picChg>
        <pc:picChg chg="del">
          <ac:chgData name="Madison Butler" userId="03eda8fd24b7ace2" providerId="LiveId" clId="{1526A881-2CE2-4F1A-AE31-ECE673090809}" dt="2022-12-10T12:47:21.288" v="0" actId="478"/>
          <ac:picMkLst>
            <pc:docMk/>
            <pc:sldMk cId="2619301236" sldId="264"/>
            <ac:picMk id="18" creationId="{F2557ABA-5037-481D-8C54-94B63E80E2EC}"/>
          </ac:picMkLst>
        </pc:picChg>
        <pc:picChg chg="del">
          <ac:chgData name="Madison Butler" userId="03eda8fd24b7ace2" providerId="LiveId" clId="{1526A881-2CE2-4F1A-AE31-ECE673090809}" dt="2022-12-10T12:47:21.288" v="0" actId="478"/>
          <ac:picMkLst>
            <pc:docMk/>
            <pc:sldMk cId="2619301236" sldId="264"/>
            <ac:picMk id="20" creationId="{618E88B2-D607-4D3C-9519-A591A729DCC9}"/>
          </ac:picMkLst>
        </pc:picChg>
        <pc:picChg chg="del">
          <ac:chgData name="Madison Butler" userId="03eda8fd24b7ace2" providerId="LiveId" clId="{1526A881-2CE2-4F1A-AE31-ECE673090809}" dt="2022-12-10T12:47:21.288" v="0" actId="478"/>
          <ac:picMkLst>
            <pc:docMk/>
            <pc:sldMk cId="2619301236" sldId="264"/>
            <ac:picMk id="22" creationId="{82AF3253-9767-4EC7-B0DB-3A850BEFB035}"/>
          </ac:picMkLst>
        </pc:picChg>
      </pc:sldChg>
      <pc:sldChg chg="addSp delSp modSp mod ord">
        <pc:chgData name="Madison Butler" userId="03eda8fd24b7ace2" providerId="LiveId" clId="{1526A881-2CE2-4F1A-AE31-ECE673090809}" dt="2022-12-11T14:29:53.267" v="2240"/>
        <pc:sldMkLst>
          <pc:docMk/>
          <pc:sldMk cId="744379741" sldId="265"/>
        </pc:sldMkLst>
        <pc:spChg chg="mod">
          <ac:chgData name="Madison Butler" userId="03eda8fd24b7ace2" providerId="LiveId" clId="{1526A881-2CE2-4F1A-AE31-ECE673090809}" dt="2022-12-10T19:04:24.295" v="2235" actId="1076"/>
          <ac:spMkLst>
            <pc:docMk/>
            <pc:sldMk cId="744379741" sldId="265"/>
            <ac:spMk id="2" creationId="{D94A2CD4-732A-43E4-BCB9-CBA2055E0AC6}"/>
          </ac:spMkLst>
        </pc:spChg>
        <pc:spChg chg="del">
          <ac:chgData name="Madison Butler" userId="03eda8fd24b7ace2" providerId="LiveId" clId="{1526A881-2CE2-4F1A-AE31-ECE673090809}" dt="2022-12-10T12:47:41.974" v="5" actId="478"/>
          <ac:spMkLst>
            <pc:docMk/>
            <pc:sldMk cId="744379741" sldId="265"/>
            <ac:spMk id="3" creationId="{45FD0450-A909-4CD9-8912-96A19ACEB7CB}"/>
          </ac:spMkLst>
        </pc:spChg>
        <pc:spChg chg="del">
          <ac:chgData name="Madison Butler" userId="03eda8fd24b7ace2" providerId="LiveId" clId="{1526A881-2CE2-4F1A-AE31-ECE673090809}" dt="2022-12-10T12:47:38.283" v="4" actId="478"/>
          <ac:spMkLst>
            <pc:docMk/>
            <pc:sldMk cId="744379741" sldId="265"/>
            <ac:spMk id="4" creationId="{DA53D834-F1E2-4848-8093-D412A7B081AF}"/>
          </ac:spMkLst>
        </pc:spChg>
        <pc:spChg chg="del">
          <ac:chgData name="Madison Butler" userId="03eda8fd24b7ace2" providerId="LiveId" clId="{1526A881-2CE2-4F1A-AE31-ECE673090809}" dt="2022-12-10T12:47:38.283" v="4" actId="478"/>
          <ac:spMkLst>
            <pc:docMk/>
            <pc:sldMk cId="744379741" sldId="265"/>
            <ac:spMk id="5" creationId="{3555A49C-96F4-440D-B89E-A0AE94F70108}"/>
          </ac:spMkLst>
        </pc:spChg>
        <pc:spChg chg="add del mod">
          <ac:chgData name="Madison Butler" userId="03eda8fd24b7ace2" providerId="LiveId" clId="{1526A881-2CE2-4F1A-AE31-ECE673090809}" dt="2022-12-10T12:47:45.001" v="6" actId="478"/>
          <ac:spMkLst>
            <pc:docMk/>
            <pc:sldMk cId="744379741" sldId="265"/>
            <ac:spMk id="8" creationId="{F5816F62-BCA6-EA03-CDA5-2FA36C80539E}"/>
          </ac:spMkLst>
        </pc:spChg>
      </pc:sldChg>
      <pc:sldChg chg="addSp delSp modSp mod">
        <pc:chgData name="Madison Butler" userId="03eda8fd24b7ace2" providerId="LiveId" clId="{1526A881-2CE2-4F1A-AE31-ECE673090809}" dt="2022-12-10T19:05:43.863" v="2237" actId="1076"/>
        <pc:sldMkLst>
          <pc:docMk/>
          <pc:sldMk cId="2303579910" sldId="268"/>
        </pc:sldMkLst>
        <pc:spChg chg="mod">
          <ac:chgData name="Madison Butler" userId="03eda8fd24b7ace2" providerId="LiveId" clId="{1526A881-2CE2-4F1A-AE31-ECE673090809}" dt="2022-12-10T15:48:45.203" v="1286" actId="14100"/>
          <ac:spMkLst>
            <pc:docMk/>
            <pc:sldMk cId="2303579910" sldId="268"/>
            <ac:spMk id="2" creationId="{AFC6D044-C704-4974-935B-AE3D7EFC9BC4}"/>
          </ac:spMkLst>
        </pc:spChg>
        <pc:spChg chg="add mod">
          <ac:chgData name="Madison Butler" userId="03eda8fd24b7ace2" providerId="LiveId" clId="{1526A881-2CE2-4F1A-AE31-ECE673090809}" dt="2022-12-10T19:03:10.395" v="2229" actId="1076"/>
          <ac:spMkLst>
            <pc:docMk/>
            <pc:sldMk cId="2303579910" sldId="268"/>
            <ac:spMk id="3" creationId="{19DC3DB7-7882-D7B5-A6D0-028303468D93}"/>
          </ac:spMkLst>
        </pc:spChg>
        <pc:spChg chg="add del mod">
          <ac:chgData name="Madison Butler" userId="03eda8fd24b7ace2" providerId="LiveId" clId="{1526A881-2CE2-4F1A-AE31-ECE673090809}" dt="2022-12-10T15:36:30.167" v="1015" actId="478"/>
          <ac:spMkLst>
            <pc:docMk/>
            <pc:sldMk cId="2303579910" sldId="268"/>
            <ac:spMk id="4" creationId="{4442D7E3-C893-5A5E-0041-ED053A89C7F2}"/>
          </ac:spMkLst>
        </pc:spChg>
        <pc:spChg chg="del">
          <ac:chgData name="Madison Butler" userId="03eda8fd24b7ace2" providerId="LiveId" clId="{1526A881-2CE2-4F1A-AE31-ECE673090809}" dt="2022-12-10T12:47:59.064" v="8" actId="478"/>
          <ac:spMkLst>
            <pc:docMk/>
            <pc:sldMk cId="2303579910" sldId="268"/>
            <ac:spMk id="9" creationId="{A672774E-BCBF-4B44-9E79-28E9153ABA7E}"/>
          </ac:spMkLst>
        </pc:spChg>
        <pc:spChg chg="del">
          <ac:chgData name="Madison Butler" userId="03eda8fd24b7ace2" providerId="LiveId" clId="{1526A881-2CE2-4F1A-AE31-ECE673090809}" dt="2022-12-10T12:48:04.955" v="9" actId="478"/>
          <ac:spMkLst>
            <pc:docMk/>
            <pc:sldMk cId="2303579910" sldId="268"/>
            <ac:spMk id="10" creationId="{18FAD6D3-B1FB-463D-87D0-FA9A4AEA13D6}"/>
          </ac:spMkLst>
        </pc:spChg>
        <pc:spChg chg="del">
          <ac:chgData name="Madison Butler" userId="03eda8fd24b7ace2" providerId="LiveId" clId="{1526A881-2CE2-4F1A-AE31-ECE673090809}" dt="2022-12-10T19:03:02.520" v="2228" actId="478"/>
          <ac:spMkLst>
            <pc:docMk/>
            <pc:sldMk cId="2303579910" sldId="268"/>
            <ac:spMk id="11" creationId="{6D5843A7-CBF3-441B-919C-8467B2BB19B5}"/>
          </ac:spMkLst>
        </pc:spChg>
        <pc:graphicFrameChg chg="add mod modGraphic">
          <ac:chgData name="Madison Butler" userId="03eda8fd24b7ace2" providerId="LiveId" clId="{1526A881-2CE2-4F1A-AE31-ECE673090809}" dt="2022-12-10T19:05:43.863" v="2237" actId="1076"/>
          <ac:graphicFrameMkLst>
            <pc:docMk/>
            <pc:sldMk cId="2303579910" sldId="268"/>
            <ac:graphicFrameMk id="5" creationId="{17A3A278-55B6-F435-88B6-A41B9A13B888}"/>
          </ac:graphicFrameMkLst>
        </pc:graphicFrameChg>
        <pc:graphicFrameChg chg="del">
          <ac:chgData name="Madison Butler" userId="03eda8fd24b7ace2" providerId="LiveId" clId="{1526A881-2CE2-4F1A-AE31-ECE673090809}" dt="2022-12-10T12:48:08.577" v="10" actId="478"/>
          <ac:graphicFrameMkLst>
            <pc:docMk/>
            <pc:sldMk cId="2303579910" sldId="268"/>
            <ac:graphicFrameMk id="6" creationId="{6F154ED7-FC5F-4626-9DAE-6254091B6B49}"/>
          </ac:graphicFrameMkLst>
        </pc:graphicFrameChg>
      </pc:sldChg>
      <pc:sldChg chg="addSp delSp modSp mod">
        <pc:chgData name="Madison Butler" userId="03eda8fd24b7ace2" providerId="LiveId" clId="{1526A881-2CE2-4F1A-AE31-ECE673090809}" dt="2022-12-10T19:09:44.103" v="2238" actId="20577"/>
        <pc:sldMkLst>
          <pc:docMk/>
          <pc:sldMk cId="2499682613" sldId="269"/>
        </pc:sldMkLst>
        <pc:spChg chg="mod">
          <ac:chgData name="Madison Butler" userId="03eda8fd24b7ace2" providerId="LiveId" clId="{1526A881-2CE2-4F1A-AE31-ECE673090809}" dt="2022-12-10T19:09:44.103" v="2238" actId="20577"/>
          <ac:spMkLst>
            <pc:docMk/>
            <pc:sldMk cId="2499682613" sldId="269"/>
            <ac:spMk id="3" creationId="{3E5FEE2D-79E5-4C1D-8BF7-EE619CA7039A}"/>
          </ac:spMkLst>
        </pc:spChg>
        <pc:spChg chg="add del mod">
          <ac:chgData name="Madison Butler" userId="03eda8fd24b7ace2" providerId="LiveId" clId="{1526A881-2CE2-4F1A-AE31-ECE673090809}" dt="2022-12-10T19:03:50.981" v="2231" actId="478"/>
          <ac:spMkLst>
            <pc:docMk/>
            <pc:sldMk cId="2499682613" sldId="269"/>
            <ac:spMk id="5" creationId="{71CAE27D-EC4A-D587-EED2-EFAAB742935D}"/>
          </ac:spMkLst>
        </pc:spChg>
        <pc:spChg chg="del">
          <ac:chgData name="Madison Butler" userId="03eda8fd24b7ace2" providerId="LiveId" clId="{1526A881-2CE2-4F1A-AE31-ECE673090809}" dt="2022-12-10T12:47:54.189" v="7" actId="478"/>
          <ac:spMkLst>
            <pc:docMk/>
            <pc:sldMk cId="2499682613" sldId="269"/>
            <ac:spMk id="7" creationId="{E7F1AE66-47AA-4110-86B9-0626D4953989}"/>
          </ac:spMkLst>
        </pc:spChg>
        <pc:spChg chg="add mod">
          <ac:chgData name="Madison Butler" userId="03eda8fd24b7ace2" providerId="LiveId" clId="{1526A881-2CE2-4F1A-AE31-ECE673090809}" dt="2022-12-10T19:04:03.416" v="2233" actId="1076"/>
          <ac:spMkLst>
            <pc:docMk/>
            <pc:sldMk cId="2499682613" sldId="269"/>
            <ac:spMk id="7" creationId="{FE1D65E7-3036-0B02-F639-B2380C727F94}"/>
          </ac:spMkLst>
        </pc:spChg>
        <pc:spChg chg="del">
          <ac:chgData name="Madison Butler" userId="03eda8fd24b7ace2" providerId="LiveId" clId="{1526A881-2CE2-4F1A-AE31-ECE673090809}" dt="2022-12-10T12:47:54.189" v="7" actId="478"/>
          <ac:spMkLst>
            <pc:docMk/>
            <pc:sldMk cId="2499682613" sldId="269"/>
            <ac:spMk id="8" creationId="{8BA5A93F-DCAE-40B8-8E94-3239A1A6A21A}"/>
          </ac:spMkLst>
        </pc:spChg>
        <pc:graphicFrameChg chg="del">
          <ac:chgData name="Madison Butler" userId="03eda8fd24b7ace2" providerId="LiveId" clId="{1526A881-2CE2-4F1A-AE31-ECE673090809}" dt="2022-12-10T15:59:58.045" v="1787" actId="478"/>
          <ac:graphicFrameMkLst>
            <pc:docMk/>
            <pc:sldMk cId="2499682613" sldId="269"/>
            <ac:graphicFrameMk id="4" creationId="{390E7E75-E57A-4FF0-A0E4-A4DBCF6EA89A}"/>
          </ac:graphicFrameMkLst>
        </pc:graphicFrameChg>
      </pc:sldChg>
      <pc:sldChg chg="addSp delSp modSp mod">
        <pc:chgData name="Madison Butler" userId="03eda8fd24b7ace2" providerId="LiveId" clId="{1526A881-2CE2-4F1A-AE31-ECE673090809}" dt="2022-12-10T12:52:09.855" v="15" actId="478"/>
        <pc:sldMkLst>
          <pc:docMk/>
          <pc:sldMk cId="2896385493" sldId="270"/>
        </pc:sldMkLst>
        <pc:spChg chg="add mod">
          <ac:chgData name="Madison Butler" userId="03eda8fd24b7ace2" providerId="LiveId" clId="{1526A881-2CE2-4F1A-AE31-ECE673090809}" dt="2022-12-10T12:52:04.281" v="14" actId="478"/>
          <ac:spMkLst>
            <pc:docMk/>
            <pc:sldMk cId="2896385493" sldId="270"/>
            <ac:spMk id="4" creationId="{0BBBC078-C2A6-2667-91C6-9C94F2D64487}"/>
          </ac:spMkLst>
        </pc:spChg>
        <pc:spChg chg="del">
          <ac:chgData name="Madison Butler" userId="03eda8fd24b7ace2" providerId="LiveId" clId="{1526A881-2CE2-4F1A-AE31-ECE673090809}" dt="2022-12-10T12:52:09.855" v="15" actId="478"/>
          <ac:spMkLst>
            <pc:docMk/>
            <pc:sldMk cId="2896385493" sldId="270"/>
            <ac:spMk id="6" creationId="{3627CC26-34EF-4BB9-B289-9EC56B07D1E6}"/>
          </ac:spMkLst>
        </pc:spChg>
        <pc:spChg chg="del">
          <ac:chgData name="Madison Butler" userId="03eda8fd24b7ace2" providerId="LiveId" clId="{1526A881-2CE2-4F1A-AE31-ECE673090809}" dt="2022-12-10T12:52:09.855" v="15" actId="478"/>
          <ac:spMkLst>
            <pc:docMk/>
            <pc:sldMk cId="2896385493" sldId="270"/>
            <ac:spMk id="7" creationId="{4E98E6AD-9D37-499C-898E-ED12AC36D31D}"/>
          </ac:spMkLst>
        </pc:spChg>
        <pc:graphicFrameChg chg="del">
          <ac:chgData name="Madison Butler" userId="03eda8fd24b7ace2" providerId="LiveId" clId="{1526A881-2CE2-4F1A-AE31-ECE673090809}" dt="2022-12-10T12:52:04.281" v="14" actId="478"/>
          <ac:graphicFrameMkLst>
            <pc:docMk/>
            <pc:sldMk cId="2896385493" sldId="270"/>
            <ac:graphicFrameMk id="33" creationId="{7BC1F95D-CCD2-421B-B06B-706699FAAD5D}"/>
          </ac:graphicFrameMkLst>
        </pc:graphicFrameChg>
      </pc:sldChg>
      <pc:sldChg chg="delSp modSp mod">
        <pc:chgData name="Madison Butler" userId="03eda8fd24b7ace2" providerId="LiveId" clId="{1526A881-2CE2-4F1A-AE31-ECE673090809}" dt="2022-12-10T12:55:49.312" v="153" actId="20577"/>
        <pc:sldMkLst>
          <pc:docMk/>
          <pc:sldMk cId="1969787568" sldId="271"/>
        </pc:sldMkLst>
        <pc:spChg chg="mod">
          <ac:chgData name="Madison Butler" userId="03eda8fd24b7ace2" providerId="LiveId" clId="{1526A881-2CE2-4F1A-AE31-ECE673090809}" dt="2022-12-10T12:55:49.312" v="153" actId="20577"/>
          <ac:spMkLst>
            <pc:docMk/>
            <pc:sldMk cId="1969787568" sldId="271"/>
            <ac:spMk id="3" creationId="{AF64C29E-DF30-4DC6-AB95-2016F9A703B6}"/>
          </ac:spMkLst>
        </pc:spChg>
        <pc:spChg chg="del">
          <ac:chgData name="Madison Butler" userId="03eda8fd24b7ace2" providerId="LiveId" clId="{1526A881-2CE2-4F1A-AE31-ECE673090809}" dt="2022-12-10T12:52:14.614" v="16" actId="478"/>
          <ac:spMkLst>
            <pc:docMk/>
            <pc:sldMk cId="1969787568" sldId="271"/>
            <ac:spMk id="4" creationId="{A47C7382-18E7-4821-8C61-461D6BBE08FC}"/>
          </ac:spMkLst>
        </pc:spChg>
        <pc:spChg chg="del">
          <ac:chgData name="Madison Butler" userId="03eda8fd24b7ace2" providerId="LiveId" clId="{1526A881-2CE2-4F1A-AE31-ECE673090809}" dt="2022-12-10T12:52:14.614" v="16" actId="478"/>
          <ac:spMkLst>
            <pc:docMk/>
            <pc:sldMk cId="1969787568" sldId="271"/>
            <ac:spMk id="5" creationId="{3990FA1B-5022-47AB-A0AE-8F5C5797997C}"/>
          </ac:spMkLst>
        </pc:spChg>
      </pc:sldChg>
      <pc:sldChg chg="modSp new mod">
        <pc:chgData name="Madison Butler" userId="03eda8fd24b7ace2" providerId="LiveId" clId="{1526A881-2CE2-4F1A-AE31-ECE673090809}" dt="2022-12-10T15:38:27.254" v="1052" actId="20577"/>
        <pc:sldMkLst>
          <pc:docMk/>
          <pc:sldMk cId="979035635" sldId="272"/>
        </pc:sldMkLst>
        <pc:spChg chg="mod">
          <ac:chgData name="Madison Butler" userId="03eda8fd24b7ace2" providerId="LiveId" clId="{1526A881-2CE2-4F1A-AE31-ECE673090809}" dt="2022-12-10T15:38:27.254" v="1052" actId="20577"/>
          <ac:spMkLst>
            <pc:docMk/>
            <pc:sldMk cId="979035635" sldId="272"/>
            <ac:spMk id="2" creationId="{2DA9543C-A66E-6E57-0E17-5DCC275A4E6B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gif>
</file>

<file path=ppt/media/image17.png>
</file>

<file path=ppt/media/image18.jpeg>
</file>

<file path=ppt/media/image18.png>
</file>

<file path=ppt/media/image19.png>
</file>

<file path=ppt/media/image2.sv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12/12/2022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mdsnb\OneDrive\Documents\GitHub\ChE_2410_Math\Project%202\Exports\second_model_sensitivity_byparameter.png" TargetMode="External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file:///G:\My%20Drive\Graduate%20School\Fall%202022\CHE%202301%20Transport%20Phenomena\Comsol%20project%20backup%2012%206%2022%202\60_full_conc_9.gif" TargetMode="External"/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3.xml"/><Relationship Id="rId5" Type="http://schemas.openxmlformats.org/officeDocument/2006/relationships/image" Target="file:///G:\My%20Drive\Graduate%20School\Fall%202022\CHE%202410%20Math%20Methods%20for%20Engineers\PXL_20221117_155205253.MP.jpg" TargetMode="External"/><Relationship Id="rId4" Type="http://schemas.openxmlformats.org/officeDocument/2006/relationships/image" Target="../media/image1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4" Type="http://schemas.openxmlformats.org/officeDocument/2006/relationships/image" Target="file:///G:\My%20Drive\Graduate%20School\Fall%202022\CHE%202410%20Math%20Methods%20for%20Engineers\PXL_20221117_171543216.MP.jpg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mdsnb\OneDrive\Documents\GitHub\ChE_2410_Math\Project%202\Exports\second_model.png" TargetMode="Externa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5" Type="http://schemas.openxmlformats.org/officeDocument/2006/relationships/image" Target="file:///C:\Users\mdsnb\OneDrive\Documents\GitHub\ChE_2410_Math\Project%202\Exports\second_model_capture.png" TargetMode="External"/><Relationship Id="rId4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Relationship Id="rId6" Type="http://schemas.openxmlformats.org/officeDocument/2006/relationships/image" Target="file:///C:\Users\mdsnb\OneDrive\Documents\GitHub\ChE_2410_Math\Project%202\Exports\first_model_capture.png" TargetMode="External"/><Relationship Id="rId5" Type="http://schemas.openxmlformats.org/officeDocument/2006/relationships/image" Target="../media/image25.png"/><Relationship Id="rId4" Type="http://schemas.openxmlformats.org/officeDocument/2006/relationships/image" Target="file:///C:\Users\mdsnb\OneDrive\Documents\GitHub\ChE_2410_Math\Project%202\Exports\first_model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mdsnb\OneDrive\Documents\GitHub\ChE_2410_Math\Project%202\Exports\second_model_muBbifurcation.png" TargetMode="External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8.xml"/><Relationship Id="rId5" Type="http://schemas.openxmlformats.org/officeDocument/2006/relationships/image" Target="file:///C:\Users\mdsnb\OneDrive\Documents\GitHub\ChE_2410_Math\Project%202\Exports\second_model_krbifurcation.png" TargetMode="External"/><Relationship Id="rId4" Type="http://schemas.openxmlformats.org/officeDocument/2006/relationships/image" Target="../media/image2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file:///C:\Users\mdsnb\OneDrive\Documents\GitHub\ChE_2410_Math\Project%202\Exports\second_model_rBbifurcation.png" TargetMode="External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20937" y="5224119"/>
            <a:ext cx="6671875" cy="1122202"/>
          </a:xfrm>
        </p:spPr>
        <p:txBody>
          <a:bodyPr/>
          <a:lstStyle/>
          <a:p>
            <a:r>
              <a:rPr lang="en-US" dirty="0"/>
              <a:t>Adsorbing Hemoglobin in Column Flow Experiments – diff Eq analysis </a:t>
            </a:r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D0E59-4C68-4F87-9821-23C69713D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5" y="206377"/>
            <a:ext cx="8421688" cy="1325563"/>
          </a:xfrm>
        </p:spPr>
        <p:txBody>
          <a:bodyPr/>
          <a:lstStyle/>
          <a:p>
            <a:r>
              <a:rPr lang="en-US" dirty="0"/>
              <a:t>Parametric sensitivity</a:t>
            </a:r>
          </a:p>
        </p:txBody>
      </p:sp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E1900601-8B04-4FF3-B06F-6BEFAC65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AB5DC92C-2211-F0E8-3BCC-04A1BFDF8656}"/>
              </a:ext>
            </a:extLst>
          </p:cNvPr>
          <p:cNvPicPr>
            <a:picLocks noChangeAspect="1"/>
          </p:cNvPicPr>
          <p:nvPr/>
        </p:nvPicPr>
        <p:blipFill>
          <a:blip r:embed="rId2" r:link="rId3"/>
          <a:stretch>
            <a:fillRect/>
          </a:stretch>
        </p:blipFill>
        <p:spPr>
          <a:xfrm>
            <a:off x="3033720" y="1673892"/>
            <a:ext cx="6124557" cy="4633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0799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7762301-F83A-4BEA-9D11-E6C99FB57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Limitations &amp; next steps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2908AF9-2A07-4B50-BC13-471792106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22512B3-13A4-8DC9-E555-BE5A4EB3505F}"/>
              </a:ext>
            </a:extLst>
          </p:cNvPr>
          <p:cNvSpPr txBox="1"/>
          <p:nvPr/>
        </p:nvSpPr>
        <p:spPr>
          <a:xfrm>
            <a:off x="1892300" y="2298700"/>
            <a:ext cx="870796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Model needs refinement – close but not quite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Incorporate original unmodified data to include hemolysis term in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Investigate importance of </a:t>
            </a:r>
            <a:r>
              <a:rPr lang="en-US" dirty="0" err="1"/>
              <a:t>kr</a:t>
            </a:r>
            <a:r>
              <a:rPr lang="en-US" dirty="0"/>
              <a:t> and previous analyses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Attempt analytical solution of concentration via transport &amp; use better sigmoidal solution</a:t>
            </a:r>
          </a:p>
        </p:txBody>
      </p:sp>
    </p:spTree>
    <p:extLst>
      <p:ext uri="{BB962C8B-B14F-4D97-AF65-F5344CB8AC3E}">
        <p14:creationId xmlns:p14="http://schemas.microsoft.com/office/powerpoint/2010/main" val="28963854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67200" y="1615736"/>
            <a:ext cx="4179570" cy="1524735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4C29E-DF30-4DC6-AB95-2016F9A7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2500846"/>
          </a:xfrm>
        </p:spPr>
        <p:txBody>
          <a:bodyPr>
            <a:normAutofit/>
          </a:bodyPr>
          <a:lstStyle/>
          <a:p>
            <a:r>
              <a:rPr lang="en-US" dirty="0"/>
              <a:t>Work made possible by:</a:t>
            </a:r>
          </a:p>
          <a:p>
            <a:r>
              <a:rPr lang="en-US" dirty="0"/>
              <a:t>Dr. </a:t>
            </a:r>
            <a:r>
              <a:rPr lang="en-US"/>
              <a:t>William Federspiel</a:t>
            </a:r>
            <a:endParaRPr lang="en-US" dirty="0"/>
          </a:p>
          <a:p>
            <a:r>
              <a:rPr lang="en-US" dirty="0"/>
              <a:t>Dr. Nahmah Kim-Campbell</a:t>
            </a:r>
          </a:p>
          <a:p>
            <a:r>
              <a:rPr lang="en-US" dirty="0"/>
              <a:t>Anna Maywar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0475" y="-59795"/>
            <a:ext cx="8285692" cy="1204912"/>
          </a:xfrm>
        </p:spPr>
        <p:txBody>
          <a:bodyPr/>
          <a:lstStyle/>
          <a:p>
            <a:r>
              <a:rPr lang="en-US" dirty="0"/>
              <a:t>Background – Ex-vivo experiments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60475" y="1895473"/>
            <a:ext cx="3451225" cy="4523139"/>
          </a:xfrm>
        </p:spPr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000" dirty="0"/>
              <a:t>Columns are set up in PBS, tube primed with whole rat blood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Flow starts, outflow collected as sample per minute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000" dirty="0"/>
              <a:t>Plasma hemoglobin concentration measured for haptoglobin-immobilized beads and control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729E322-D644-6A36-88AB-DD984E9DDF28}"/>
              </a:ext>
            </a:extLst>
          </p:cNvPr>
          <p:cNvPicPr>
            <a:picLocks noChangeAspect="1"/>
          </p:cNvPicPr>
          <p:nvPr/>
        </p:nvPicPr>
        <p:blipFill rotWithShape="1">
          <a:blip r:embed="rId2" r:link="rId3"/>
          <a:srcRect l="29282" t="9968" r="39757" b="6373"/>
          <a:stretch>
            <a:fillRect/>
          </a:stretch>
        </p:blipFill>
        <p:spPr>
          <a:xfrm>
            <a:off x="9982200" y="1826683"/>
            <a:ext cx="1117600" cy="4529667"/>
          </a:xfrm>
          <a:prstGeom prst="rect">
            <a:avLst/>
          </a:prstGeom>
        </p:spPr>
      </p:pic>
      <p:pic>
        <p:nvPicPr>
          <p:cNvPr id="8" name="Picture 7" descr="A picture containing indoor&#10;&#10;Description automatically generated">
            <a:extLst>
              <a:ext uri="{FF2B5EF4-FFF2-40B4-BE49-F238E27FC236}">
                <a16:creationId xmlns:a16="http://schemas.microsoft.com/office/drawing/2014/main" id="{CF813CC9-C71A-0035-11DA-CD01F24DA87C}"/>
              </a:ext>
            </a:extLst>
          </p:cNvPr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5294841" y="1595435"/>
            <a:ext cx="3617384" cy="4823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9543C-A66E-6E57-0E17-5DCC275A4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8375" y="333906"/>
            <a:ext cx="1546225" cy="1204912"/>
          </a:xfrm>
        </p:spPr>
        <p:txBody>
          <a:bodyPr/>
          <a:lstStyle/>
          <a:p>
            <a:r>
              <a:rPr lang="en-US" dirty="0"/>
              <a:t>Data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1ABC4F-059F-A58B-5743-B1CF0C83B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8" name="Picture 7" descr="Chart, scatter chart&#10;&#10;Description automatically generated">
            <a:extLst>
              <a:ext uri="{FF2B5EF4-FFF2-40B4-BE49-F238E27FC236}">
                <a16:creationId xmlns:a16="http://schemas.microsoft.com/office/drawing/2014/main" id="{81D765B3-8AB9-E30D-9774-073D31D1B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0268" y="1736955"/>
            <a:ext cx="5736165" cy="4484820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56ED0B39-2E38-C44D-0832-BCC5CB13C1F7}"/>
              </a:ext>
            </a:extLst>
          </p:cNvPr>
          <p:cNvCxnSpPr/>
          <p:nvPr/>
        </p:nvCxnSpPr>
        <p:spPr>
          <a:xfrm>
            <a:off x="8045726" y="1237422"/>
            <a:ext cx="0" cy="2074333"/>
          </a:xfrm>
          <a:prstGeom prst="straightConnector1">
            <a:avLst/>
          </a:prstGeom>
          <a:ln w="22225" cap="flat" cmpd="sng" algn="ctr">
            <a:solidFill>
              <a:schemeClr val="dk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4" name="Picture 13" descr="A picture containing wall, indoor, light&#10;&#10;Description automatically generated">
            <a:extLst>
              <a:ext uri="{FF2B5EF4-FFF2-40B4-BE49-F238E27FC236}">
                <a16:creationId xmlns:a16="http://schemas.microsoft.com/office/drawing/2014/main" id="{78069391-9991-5601-A823-7A77A426B417}"/>
              </a:ext>
            </a:extLst>
          </p:cNvPr>
          <p:cNvPicPr>
            <a:picLocks noChangeAspect="1"/>
          </p:cNvPicPr>
          <p:nvPr/>
        </p:nvPicPr>
        <p:blipFill rotWithShape="1">
          <a:blip r:embed="rId3" r:link="rId4"/>
          <a:srcRect t="14382" r="25509" b="8704"/>
          <a:stretch>
            <a:fillRect/>
          </a:stretch>
        </p:blipFill>
        <p:spPr>
          <a:xfrm rot="16200000">
            <a:off x="1113555" y="2437759"/>
            <a:ext cx="3981448" cy="3083211"/>
          </a:xfrm>
          <a:prstGeom prst="rect">
            <a:avLst/>
          </a:prstGeom>
        </p:spPr>
      </p:pic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AEBC4C8B-402B-CB95-9108-50E286D46A03}"/>
              </a:ext>
            </a:extLst>
          </p:cNvPr>
          <p:cNvCxnSpPr>
            <a:cxnSpLocks/>
          </p:cNvCxnSpPr>
          <p:nvPr/>
        </p:nvCxnSpPr>
        <p:spPr>
          <a:xfrm flipV="1">
            <a:off x="1480930" y="3580985"/>
            <a:ext cx="689484" cy="41828"/>
          </a:xfrm>
          <a:prstGeom prst="straightConnector1">
            <a:avLst/>
          </a:prstGeom>
          <a:ln w="47625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C37A254A-2B77-2FF1-D2A6-24C9E8BAC207}"/>
              </a:ext>
            </a:extLst>
          </p:cNvPr>
          <p:cNvCxnSpPr>
            <a:cxnSpLocks/>
          </p:cNvCxnSpPr>
          <p:nvPr/>
        </p:nvCxnSpPr>
        <p:spPr>
          <a:xfrm flipH="1">
            <a:off x="3773004" y="3026465"/>
            <a:ext cx="669787" cy="492815"/>
          </a:xfrm>
          <a:prstGeom prst="straightConnector1">
            <a:avLst/>
          </a:prstGeom>
          <a:ln w="47625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A8889432-08ED-4279-D088-93CF61DA40DE}"/>
              </a:ext>
            </a:extLst>
          </p:cNvPr>
          <p:cNvSpPr txBox="1"/>
          <p:nvPr/>
        </p:nvSpPr>
        <p:spPr>
          <a:xfrm>
            <a:off x="7265504" y="636225"/>
            <a:ext cx="20921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Capture region</a:t>
            </a:r>
          </a:p>
        </p:txBody>
      </p:sp>
    </p:spTree>
    <p:extLst>
      <p:ext uri="{BB962C8B-B14F-4D97-AF65-F5344CB8AC3E}">
        <p14:creationId xmlns:p14="http://schemas.microsoft.com/office/powerpoint/2010/main" val="979035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E5F11-B7B9-4B80-8C6A-A8A7A7190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09733" y="5875865"/>
            <a:ext cx="2387600" cy="688974"/>
          </a:xfrm>
        </p:spPr>
        <p:txBody>
          <a:bodyPr/>
          <a:lstStyle/>
          <a:p>
            <a:r>
              <a:rPr lang="en-US" dirty="0"/>
              <a:t>Kinetics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A8AFAA9-633A-475C-B8ED-840A34F7294D}"/>
                  </a:ext>
                </a:extLst>
              </p:cNvPr>
              <p:cNvSpPr>
                <a:spLocks noGrp="1"/>
              </p:cNvSpPr>
              <p:nvPr>
                <p:ph type="subTitle" idx="1"/>
              </p:nvPr>
            </p:nvSpPr>
            <p:spPr>
              <a:xfrm>
                <a:off x="6460067" y="363668"/>
                <a:ext cx="5399618" cy="6337699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B = Hemoglobin in plasma – haptoglobin-bound bead group</a:t>
                </a:r>
              </a:p>
              <a:p>
                <a:r>
                  <a:rPr lang="en-US" sz="2000" dirty="0"/>
                  <a:t>P = Available haptoglobin on bead surface</a:t>
                </a:r>
              </a:p>
              <a:p>
                <a:r>
                  <a:rPr lang="en-US" sz="2000" dirty="0"/>
                  <a:t>C = Hemoglobin in plasma –control group</a:t>
                </a:r>
              </a:p>
              <a:p>
                <a:r>
                  <a:rPr lang="en-US" sz="2000" dirty="0"/>
                  <a:t>BP = Adsorbed hemoglobin-haptoglobin complex</a:t>
                </a:r>
              </a:p>
              <a:p>
                <a:r>
                  <a:rPr lang="en-US" sz="2000" dirty="0"/>
                  <a:t>0-D “reactor” kinetics:</a:t>
                </a:r>
              </a:p>
              <a:p>
                <a:endParaRPr lang="en-US" sz="2000" b="0" i="1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𝑃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→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𝐵𝑃</m:t>
                      </m:r>
                    </m:oMath>
                  </m:oMathPara>
                </a14:m>
                <a:endParaRPr lang="en-US" sz="2000" b="0" i="1" dirty="0"/>
              </a:p>
              <a:p>
                <a:endParaRPr lang="en-US" sz="2000" b="0" i="1" dirty="0"/>
              </a:p>
              <a:p>
                <a:pPr algn="ctr"/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𝐵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𝑃</m:t>
                        </m:r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]</m:t>
                        </m:r>
                      </m:num>
                      <m:den>
                        <m:r>
                          <a:rPr lang="en-US" sz="2000" i="1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  <m:sub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[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𝐵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][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𝑃</m:t>
                    </m:r>
                  </m:oMath>
                </a14:m>
                <a:r>
                  <a:rPr lang="en-US" sz="2000" dirty="0"/>
                  <a:t>]</a:t>
                </a:r>
              </a:p>
              <a:p>
                <a:pPr algn="ctr"/>
                <a:endParaRPr lang="en-US" sz="20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][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m:rPr>
                          <m:nor/>
                        </m:rPr>
                        <a:rPr lang="en-US" sz="2000" dirty="0"/>
                        <m:t>]</m:t>
                      </m:r>
                    </m:oMath>
                  </m:oMathPara>
                </a14:m>
                <a:endParaRPr lang="en-US" sz="2000" dirty="0"/>
              </a:p>
              <a:p>
                <a:pPr algn="ctr"/>
                <a:endParaRPr lang="en-US" sz="20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0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 xmlns="">
          <p:sp>
            <p:nvSpPr>
              <p:cNvPr id="3" name="Subtitle 2">
                <a:extLst>
                  <a:ext uri="{FF2B5EF4-FFF2-40B4-BE49-F238E27FC236}">
                    <a16:creationId xmlns:a16="http://schemas.microsoft.com/office/drawing/2014/main" id="{DA8AFAA9-633A-475C-B8ED-840A34F7294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6460067" y="363668"/>
                <a:ext cx="5399618" cy="6337699"/>
              </a:xfrm>
              <a:blipFill>
                <a:blip r:embed="rId2"/>
                <a:stretch>
                  <a:fillRect l="-1243" t="-10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7280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6D044-C704-4974-935B-AE3D7EFC9B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37966" y="486833"/>
            <a:ext cx="3966633" cy="1219200"/>
          </a:xfrm>
        </p:spPr>
        <p:txBody>
          <a:bodyPr/>
          <a:lstStyle/>
          <a:p>
            <a:r>
              <a:rPr lang="en-US" dirty="0"/>
              <a:t>Primary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9DC3DB7-7882-D7B5-A6D0-028303468D93}"/>
                  </a:ext>
                </a:extLst>
              </p:cNvPr>
              <p:cNvSpPr txBox="1"/>
              <p:nvPr/>
            </p:nvSpPr>
            <p:spPr>
              <a:xfrm>
                <a:off x="6972300" y="1706033"/>
                <a:ext cx="4969933" cy="4335418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2000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][</m:t>
                      </m:r>
                      <m:r>
                        <a:rPr lang="en-US" sz="2000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m:rPr>
                          <m:nor/>
                        </m:rPr>
                        <a:rPr lang="en-US" sz="2000" dirty="0"/>
                        <m:t>]</m:t>
                      </m:r>
                    </m:oMath>
                  </m:oMathPara>
                </a14:m>
                <a:endParaRPr lang="en-US" sz="2000" dirty="0"/>
              </a:p>
              <a:p>
                <a:pPr algn="ctr"/>
                <a:endParaRPr lang="en-US" sz="20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+ </m:t>
                      </m:r>
                      <m:f>
                        <m:fPr>
                          <m:ctrlPr>
                            <a:rPr lang="en-US" sz="2000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𝑠</m:t>
                              </m:r>
                            </m:e>
                            <m:sub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𝐵</m:t>
                              </m:r>
                            </m:sub>
                          </m:sSub>
                        </m:num>
                        <m:den>
                          <m:sSup>
                            <m:s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∗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b="0" i="1" smtClean="0">
                                          <a:latin typeface="Cambria Math" panose="020405030504060302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𝐵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0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𝜇</m:t>
                                      </m:r>
                                    </m:e>
                                    <m:sub>
                                      <m:r>
                                        <a:rPr lang="en-US" sz="2000" i="1">
                                          <a:latin typeface="Cambria Math" panose="02040503050406030204" pitchFamily="18" charset="0"/>
                                        </a:rPr>
                                        <m:t>𝐵</m:t>
                                      </m:r>
                                    </m:sub>
                                  </m:s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sSub>
                                <m:sSub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𝑧</m:t>
                                  </m:r>
                                </m:e>
                                <m:sub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𝐵</m:t>
                                  </m:r>
                                </m:sub>
                              </m:sSub>
                            </m:sup>
                          </m:sSup>
                        </m:den>
                      </m:f>
                      <m:r>
                        <a:rPr lang="en-US" sz="2000" b="0" i="1" smtClean="0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algn="ctr"/>
                <a:endParaRPr lang="en-US" sz="20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20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0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20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</a:rPr>
                                <m:t>3/2</m:t>
                              </m:r>
                            </m:sup>
                          </m:sSup>
                        </m:den>
                      </m:f>
                      <m:r>
                        <a:rPr lang="en-US" sz="20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algn="ctr"/>
                <a:endParaRPr lang="en-US" sz="2000" dirty="0"/>
              </a:p>
              <a:p>
                <a:endParaRPr lang="en-US" sz="2000" dirty="0"/>
              </a:p>
              <a:p>
                <a:r>
                  <a:rPr lang="en-US" sz="2000" dirty="0"/>
                  <a:t>Method: minimizing error function of d[C]/dt to get values for s and , assigning those as starting guesses for s and µ. Then, minimizing system for </a:t>
                </a:r>
                <a:r>
                  <a:rPr lang="en-US" sz="2000" dirty="0" err="1"/>
                  <a:t>s</a:t>
                </a:r>
                <a:r>
                  <a:rPr lang="en-US" sz="2000" baseline="-25000" dirty="0" err="1"/>
                  <a:t>B</a:t>
                </a:r>
                <a:r>
                  <a:rPr lang="en-US" sz="2000" dirty="0"/>
                  <a:t>, </a:t>
                </a:r>
                <a:r>
                  <a:rPr lang="en-US" sz="2000" dirty="0" err="1"/>
                  <a:t>y</a:t>
                </a:r>
                <a:r>
                  <a:rPr lang="en-US" sz="2000" baseline="-25000" dirty="0" err="1"/>
                  <a:t>B</a:t>
                </a:r>
                <a:r>
                  <a:rPr lang="en-US" sz="2000" dirty="0"/>
                  <a:t>, µ</a:t>
                </a:r>
                <a:r>
                  <a:rPr lang="en-US" sz="2000" baseline="-25000" dirty="0"/>
                  <a:t>B</a:t>
                </a:r>
                <a:r>
                  <a:rPr lang="en-US" sz="2000" dirty="0"/>
                  <a:t>, </a:t>
                </a:r>
                <a:r>
                  <a:rPr lang="en-US" sz="2000" dirty="0" err="1"/>
                  <a:t>z</a:t>
                </a:r>
                <a:r>
                  <a:rPr lang="en-US" sz="2000" baseline="-25000" dirty="0" err="1"/>
                  <a:t>B</a:t>
                </a:r>
                <a:r>
                  <a:rPr lang="en-US" sz="2000" dirty="0"/>
                  <a:t>, and </a:t>
                </a:r>
                <a:r>
                  <a:rPr lang="en-US" sz="2000" baseline="0" dirty="0" err="1"/>
                  <a:t>r</a:t>
                </a:r>
                <a:r>
                  <a:rPr lang="en-US" sz="2000" baseline="-25000" dirty="0" err="1"/>
                  <a:t>B</a:t>
                </a:r>
                <a:r>
                  <a:rPr lang="en-US" sz="2000" dirty="0"/>
                  <a:t>.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19DC3DB7-7882-D7B5-A6D0-028303468D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972300" y="1706033"/>
                <a:ext cx="4969933" cy="4335418"/>
              </a:xfrm>
              <a:prstGeom prst="rect">
                <a:avLst/>
              </a:prstGeom>
              <a:blipFill>
                <a:blip r:embed="rId2"/>
                <a:stretch>
                  <a:fillRect l="-3190" r="-2209" b="-25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17A3A278-55B6-F435-88B6-A41B9A13B8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9807469"/>
              </p:ext>
            </p:extLst>
          </p:nvPr>
        </p:nvGraphicFramePr>
        <p:xfrm>
          <a:off x="347136" y="777240"/>
          <a:ext cx="6324597" cy="530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0986">
                  <a:extLst>
                    <a:ext uri="{9D8B030D-6E8A-4147-A177-3AD203B41FA5}">
                      <a16:colId xmlns:a16="http://schemas.microsoft.com/office/drawing/2014/main" val="2072946607"/>
                    </a:ext>
                  </a:extLst>
                </a:gridCol>
                <a:gridCol w="675916">
                  <a:extLst>
                    <a:ext uri="{9D8B030D-6E8A-4147-A177-3AD203B41FA5}">
                      <a16:colId xmlns:a16="http://schemas.microsoft.com/office/drawing/2014/main" val="1869274175"/>
                    </a:ext>
                  </a:extLst>
                </a:gridCol>
                <a:gridCol w="3436762">
                  <a:extLst>
                    <a:ext uri="{9D8B030D-6E8A-4147-A177-3AD203B41FA5}">
                      <a16:colId xmlns:a16="http://schemas.microsoft.com/office/drawing/2014/main" val="1340207471"/>
                    </a:ext>
                  </a:extLst>
                </a:gridCol>
                <a:gridCol w="1540933">
                  <a:extLst>
                    <a:ext uri="{9D8B030D-6E8A-4147-A177-3AD203B41FA5}">
                      <a16:colId xmlns:a16="http://schemas.microsoft.com/office/drawing/2014/main" val="414621004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Var.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Significance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1"/>
                          </a:solidFill>
                        </a:rPr>
                        <a:t>Value &amp; units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450743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IV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Time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1-24 min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47246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Available bound haptoglobin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152758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Plasma hemoglobin in study group (SG)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94129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DV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/>
                        <a:t>Plasma hemoglobin in control group (CG)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8302096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 err="1"/>
                        <a:t>k</a:t>
                      </a:r>
                      <a:r>
                        <a:rPr lang="en-US" sz="1800" baseline="-25000" dirty="0" err="1"/>
                        <a:t>r</a:t>
                      </a:r>
                      <a:endParaRPr lang="en-US" sz="1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Reaction rate constant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0912007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 err="1"/>
                        <a:t>s</a:t>
                      </a:r>
                      <a:r>
                        <a:rPr lang="en-US" sz="1800" baseline="-25000" dirty="0" err="1"/>
                        <a:t>B</a:t>
                      </a:r>
                      <a:endParaRPr lang="en-US" sz="1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Saturation value in 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079359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 err="1"/>
                        <a:t>y</a:t>
                      </a:r>
                      <a:r>
                        <a:rPr lang="en-US" sz="1800" baseline="-25000" dirty="0" err="1"/>
                        <a:t>B</a:t>
                      </a:r>
                      <a:endParaRPr lang="en-US" sz="1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Time scale in 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1011683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µ</a:t>
                      </a:r>
                      <a:r>
                        <a:rPr lang="en-US" sz="1800" baseline="-250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Time shift in 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8475157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 err="1"/>
                        <a:t>z</a:t>
                      </a:r>
                      <a:r>
                        <a:rPr lang="en-US" sz="1800" baseline="-25000" dirty="0" err="1"/>
                        <a:t>B</a:t>
                      </a:r>
                      <a:endParaRPr lang="en-US" sz="1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Model adjustment in 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544619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baseline="0" dirty="0" err="1"/>
                        <a:t>r</a:t>
                      </a:r>
                      <a:r>
                        <a:rPr lang="en-US" sz="1800" baseline="-25000" dirty="0" err="1"/>
                        <a:t>B</a:t>
                      </a:r>
                      <a:endParaRPr lang="en-US" sz="1800" baseline="-25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Model adjustment in SG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234251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Saturation value in 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524466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sz="1800" dirty="0"/>
                        <a:t>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Time shift in CG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593117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03579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A2CD4-732A-43E4-BCB9-CBA2055E0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224" y="165100"/>
            <a:ext cx="4363509" cy="795338"/>
          </a:xfrm>
        </p:spPr>
        <p:txBody>
          <a:bodyPr/>
          <a:lstStyle/>
          <a:p>
            <a:r>
              <a:rPr lang="en-US" dirty="0"/>
              <a:t>Accuracy of model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39FA3-9AE3-4689-A469-B7D2DFCCC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3EFD6D2-3568-9D84-92DD-DC11922AA0EC}"/>
              </a:ext>
            </a:extLst>
          </p:cNvPr>
          <p:cNvPicPr>
            <a:picLocks noChangeAspect="1"/>
          </p:cNvPicPr>
          <p:nvPr/>
        </p:nvPicPr>
        <p:blipFill>
          <a:blip r:embed="rId2" r:link="rId3"/>
          <a:stretch>
            <a:fillRect/>
          </a:stretch>
        </p:blipFill>
        <p:spPr>
          <a:xfrm>
            <a:off x="618739" y="1393440"/>
            <a:ext cx="5239522" cy="4096520"/>
          </a:xfrm>
          <a:prstGeom prst="rect">
            <a:avLst/>
          </a:prstGeom>
        </p:spPr>
      </p:pic>
      <p:pic>
        <p:nvPicPr>
          <p:cNvPr id="7" name="Picture 6" descr="Chart, line chart&#10;&#10;Description automatically generated">
            <a:extLst>
              <a:ext uri="{FF2B5EF4-FFF2-40B4-BE49-F238E27FC236}">
                <a16:creationId xmlns:a16="http://schemas.microsoft.com/office/drawing/2014/main" id="{1CCDEA85-24B5-9678-CA3A-D8C8CABC99B5}"/>
              </a:ext>
            </a:extLst>
          </p:cNvPr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6056031" y="1393440"/>
            <a:ext cx="5422403" cy="4096520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BA5F331-A7B7-33E5-EE18-A22BCFDD1AC8}"/>
              </a:ext>
            </a:extLst>
          </p:cNvPr>
          <p:cNvCxnSpPr>
            <a:cxnSpLocks/>
          </p:cNvCxnSpPr>
          <p:nvPr/>
        </p:nvCxnSpPr>
        <p:spPr>
          <a:xfrm>
            <a:off x="4899715" y="711200"/>
            <a:ext cx="0" cy="854603"/>
          </a:xfrm>
          <a:prstGeom prst="straightConnector1">
            <a:avLst/>
          </a:prstGeom>
          <a:ln w="476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BFAAEA8-7559-DD42-4399-C37156BB979C}"/>
              </a:ext>
            </a:extLst>
          </p:cNvPr>
          <p:cNvCxnSpPr>
            <a:cxnSpLocks/>
          </p:cNvCxnSpPr>
          <p:nvPr/>
        </p:nvCxnSpPr>
        <p:spPr>
          <a:xfrm flipV="1">
            <a:off x="9975481" y="4766734"/>
            <a:ext cx="0" cy="973667"/>
          </a:xfrm>
          <a:prstGeom prst="straightConnector1">
            <a:avLst/>
          </a:prstGeom>
          <a:ln w="476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43797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E5FEE2D-79E5-4C1D-8BF7-EE619CA703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4833" y="496359"/>
            <a:ext cx="5367867" cy="1325563"/>
          </a:xfrm>
        </p:spPr>
        <p:txBody>
          <a:bodyPr/>
          <a:lstStyle/>
          <a:p>
            <a:r>
              <a:rPr lang="en-US" dirty="0"/>
              <a:t>Other attempted model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91613-153A-4005-9F4D-2F185AE5F7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7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E1D65E7-3036-0B02-F639-B2380C727F94}"/>
                  </a:ext>
                </a:extLst>
              </p:cNvPr>
              <p:cNvSpPr txBox="1"/>
              <p:nvPr/>
            </p:nvSpPr>
            <p:spPr>
              <a:xfrm>
                <a:off x="630767" y="2262847"/>
                <a:ext cx="6096000" cy="233230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80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𝑃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1800" i="1">
                          <a:latin typeface="Cambria Math" panose="02040503050406030204" pitchFamily="18" charset="0"/>
                        </a:rPr>
                        <m:t>=−</m:t>
                      </m:r>
                      <m:sSub>
                        <m:sSub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r>
                        <a:rPr lang="en-US" sz="1800" i="1">
                          <a:latin typeface="Cambria Math" panose="02040503050406030204" pitchFamily="18" charset="0"/>
                        </a:rPr>
                        <m:t>[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𝐵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][</m:t>
                      </m:r>
                      <m:r>
                        <a:rPr lang="en-US" sz="1800" i="1">
                          <a:latin typeface="Cambria Math" panose="02040503050406030204" pitchFamily="18" charset="0"/>
                        </a:rPr>
                        <m:t>𝑃</m:t>
                      </m:r>
                      <m:r>
                        <m:rPr>
                          <m:nor/>
                        </m:rPr>
                        <a:rPr lang="en-US" sz="1800" dirty="0"/>
                        <m:t>]</m:t>
                      </m:r>
                    </m:oMath>
                  </m:oMathPara>
                </a14:m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𝐵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−</m:t>
                      </m:r>
                      <m:sSub>
                        <m:sSubPr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sub>
                      </m:sSub>
                      <m:d>
                        <m:dPr>
                          <m:begChr m:val="["/>
                          <m:endChr m:val="]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𝐵</m:t>
                          </m:r>
                        </m:e>
                      </m:d>
                      <m:d>
                        <m:dPr>
                          <m:begChr m:val="["/>
                          <m:endChr m:val="]"/>
                          <m:ctrlPr>
                            <a:rPr lang="en-US" sz="1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𝑃</m:t>
                          </m:r>
                        </m:e>
                      </m:d>
                      <m:r>
                        <a:rPr lang="en-US" sz="1800" b="0" i="1" smtClean="0">
                          <a:latin typeface="Cambria Math" panose="02040503050406030204" pitchFamily="18" charset="0"/>
                        </a:rPr>
                        <m:t>+</m:t>
                      </m:r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+1)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3/2</m:t>
                              </m:r>
                            </m:sup>
                          </m:sSup>
                        </m:den>
                      </m:f>
                    </m:oMath>
                  </m:oMathPara>
                </a14:m>
                <a:endParaRPr lang="en-US" sz="1800" dirty="0"/>
              </a:p>
              <a:p>
                <a:pPr algn="ctr"/>
                <a:endParaRPr lang="en-US" sz="18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[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𝐶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]</m:t>
                          </m:r>
                        </m:num>
                        <m:den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𝑑𝑡</m:t>
                          </m:r>
                        </m:den>
                      </m:f>
                      <m:r>
                        <a:rPr lang="en-US" sz="1800" i="1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1800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num>
                        <m:den>
                          <m:sSup>
                            <m:sSup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𝑡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r>
                                    <a:rPr lang="en-US" sz="18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𝜇</m:t>
                                  </m:r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sz="18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sup>
                              <m:r>
                                <a:rPr lang="en-US" sz="1800" b="0" i="1" smtClean="0">
                                  <a:latin typeface="Cambria Math" panose="02040503050406030204" pitchFamily="18" charset="0"/>
                                </a:rPr>
                                <m:t>3/2</m:t>
                              </m:r>
                            </m:sup>
                          </m:sSup>
                        </m:den>
                      </m:f>
                      <m:r>
                        <a:rPr lang="en-US" sz="1800" i="1">
                          <a:latin typeface="Cambria Math" panose="02040503050406030204" pitchFamily="18" charset="0"/>
                        </a:rPr>
                        <m:t> </m:t>
                      </m:r>
                    </m:oMath>
                  </m:oMathPara>
                </a14:m>
                <a:endParaRPr lang="en-US" sz="1800" dirty="0"/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E1D65E7-3036-0B02-F639-B2380C727F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0767" y="2262847"/>
                <a:ext cx="6096000" cy="2332305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 descr="Chart, diagram&#10;&#10;Description automatically generated">
            <a:extLst>
              <a:ext uri="{FF2B5EF4-FFF2-40B4-BE49-F238E27FC236}">
                <a16:creationId xmlns:a16="http://schemas.microsoft.com/office/drawing/2014/main" id="{E65A4E91-0BFE-895B-9680-128778F845BC}"/>
              </a:ext>
            </a:extLst>
          </p:cNvPr>
          <p:cNvPicPr>
            <a:picLocks noChangeAspect="1"/>
          </p:cNvPicPr>
          <p:nvPr/>
        </p:nvPicPr>
        <p:blipFill>
          <a:blip r:embed="rId3" r:link="rId4"/>
          <a:stretch>
            <a:fillRect/>
          </a:stretch>
        </p:blipFill>
        <p:spPr>
          <a:xfrm>
            <a:off x="7158567" y="34066"/>
            <a:ext cx="4296161" cy="3358953"/>
          </a:xfrm>
          <a:prstGeom prst="rect">
            <a:avLst/>
          </a:prstGeom>
        </p:spPr>
      </p:pic>
      <p:pic>
        <p:nvPicPr>
          <p:cNvPr id="6" name="Picture 5" descr="Chart, line chart, histogram&#10;&#10;Description automatically generated">
            <a:extLst>
              <a:ext uri="{FF2B5EF4-FFF2-40B4-BE49-F238E27FC236}">
                <a16:creationId xmlns:a16="http://schemas.microsoft.com/office/drawing/2014/main" id="{21785B0F-70A6-763C-DB16-8623849C6E45}"/>
              </a:ext>
            </a:extLst>
          </p:cNvPr>
          <p:cNvPicPr>
            <a:picLocks noChangeAspect="1"/>
          </p:cNvPicPr>
          <p:nvPr/>
        </p:nvPicPr>
        <p:blipFill>
          <a:blip r:embed="rId5" r:link="rId6"/>
          <a:stretch>
            <a:fillRect/>
          </a:stretch>
        </p:blipFill>
        <p:spPr>
          <a:xfrm>
            <a:off x="7158567" y="3384939"/>
            <a:ext cx="4442107" cy="3473061"/>
          </a:xfrm>
          <a:prstGeom prst="rect">
            <a:avLst/>
          </a:prstGeom>
        </p:spPr>
      </p:pic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63AD1C1-15A4-A479-265D-3EB3599586C0}"/>
              </a:ext>
            </a:extLst>
          </p:cNvPr>
          <p:cNvCxnSpPr>
            <a:cxnSpLocks/>
          </p:cNvCxnSpPr>
          <p:nvPr/>
        </p:nvCxnSpPr>
        <p:spPr>
          <a:xfrm flipH="1">
            <a:off x="8796867" y="1713542"/>
            <a:ext cx="852648" cy="707925"/>
          </a:xfrm>
          <a:prstGeom prst="straightConnector1">
            <a:avLst/>
          </a:prstGeom>
          <a:ln w="47625" cap="flat" cmpd="sng" algn="ctr">
            <a:solidFill>
              <a:srgbClr val="FF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7951E67-E579-E0C6-ACB8-63CA8914B313}"/>
              </a:ext>
            </a:extLst>
          </p:cNvPr>
          <p:cNvCxnSpPr>
            <a:cxnSpLocks/>
          </p:cNvCxnSpPr>
          <p:nvPr/>
        </p:nvCxnSpPr>
        <p:spPr>
          <a:xfrm>
            <a:off x="9848481" y="5121469"/>
            <a:ext cx="0" cy="860231"/>
          </a:xfrm>
          <a:prstGeom prst="straightConnector1">
            <a:avLst/>
          </a:prstGeom>
          <a:ln w="47625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E74C87D-9FF4-4DC9-82EB-9D717D764759}"/>
              </a:ext>
            </a:extLst>
          </p:cNvPr>
          <p:cNvCxnSpPr>
            <a:cxnSpLocks/>
          </p:cNvCxnSpPr>
          <p:nvPr/>
        </p:nvCxnSpPr>
        <p:spPr>
          <a:xfrm flipH="1" flipV="1">
            <a:off x="11353800" y="677333"/>
            <a:ext cx="382747" cy="401303"/>
          </a:xfrm>
          <a:prstGeom prst="straightConnector1">
            <a:avLst/>
          </a:prstGeom>
          <a:ln w="47625" cap="flat" cmpd="sng" algn="ctr">
            <a:solidFill>
              <a:srgbClr val="00B05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99682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A3BD0CD2-699D-5107-6976-CF6474E0CB7B}"/>
              </a:ext>
            </a:extLst>
          </p:cNvPr>
          <p:cNvPicPr>
            <a:picLocks noChangeAspect="1"/>
          </p:cNvPicPr>
          <p:nvPr/>
        </p:nvPicPr>
        <p:blipFill>
          <a:blip r:embed="rId2" r:link="rId3"/>
          <a:stretch>
            <a:fillRect/>
          </a:stretch>
        </p:blipFill>
        <p:spPr>
          <a:xfrm>
            <a:off x="6096000" y="1939146"/>
            <a:ext cx="5413259" cy="4096520"/>
          </a:xfrm>
          <a:prstGeom prst="rect">
            <a:avLst/>
          </a:prstGeom>
        </p:spPr>
      </p:pic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43C81251-9F4C-6B6D-4A91-F06C3619E3A3}"/>
              </a:ext>
            </a:extLst>
          </p:cNvPr>
          <p:cNvPicPr>
            <a:picLocks noChangeAspect="1"/>
          </p:cNvPicPr>
          <p:nvPr/>
        </p:nvPicPr>
        <p:blipFill>
          <a:blip r:embed="rId4" r:link="rId5"/>
          <a:stretch>
            <a:fillRect/>
          </a:stretch>
        </p:blipFill>
        <p:spPr>
          <a:xfrm>
            <a:off x="591822" y="1939135"/>
            <a:ext cx="5212077" cy="40965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F6A2D15-4D68-4BF7-9421-032AE6C88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6" y="892177"/>
            <a:ext cx="8421688" cy="1325563"/>
          </a:xfrm>
        </p:spPr>
        <p:txBody>
          <a:bodyPr/>
          <a:lstStyle/>
          <a:p>
            <a:r>
              <a:rPr lang="en-US" dirty="0"/>
              <a:t>Bifurcation analysis</a:t>
            </a:r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148E9129-4CC6-47BA-ACD8-2C632A866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91E859E-66A0-9662-691B-34265B7F63AE}"/>
              </a:ext>
            </a:extLst>
          </p:cNvPr>
          <p:cNvSpPr/>
          <p:nvPr/>
        </p:nvSpPr>
        <p:spPr>
          <a:xfrm>
            <a:off x="2201518" y="4800600"/>
            <a:ext cx="139148" cy="139148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156E4DA-8B7B-1D73-4785-E985822B6896}"/>
              </a:ext>
            </a:extLst>
          </p:cNvPr>
          <p:cNvSpPr/>
          <p:nvPr/>
        </p:nvSpPr>
        <p:spPr>
          <a:xfrm>
            <a:off x="3128286" y="4800600"/>
            <a:ext cx="139148" cy="1391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D78F1707-F68B-812A-1219-08868AAB79E9}"/>
              </a:ext>
            </a:extLst>
          </p:cNvPr>
          <p:cNvSpPr/>
          <p:nvPr/>
        </p:nvSpPr>
        <p:spPr>
          <a:xfrm>
            <a:off x="7363240" y="3765274"/>
            <a:ext cx="139148" cy="139148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25B82985-80F5-3E11-62D6-D1279991555A}"/>
              </a:ext>
            </a:extLst>
          </p:cNvPr>
          <p:cNvSpPr/>
          <p:nvPr/>
        </p:nvSpPr>
        <p:spPr>
          <a:xfrm>
            <a:off x="9090992" y="3765274"/>
            <a:ext cx="139148" cy="1391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0436DDB-C634-F1E0-34D7-1C6507F93B74}"/>
              </a:ext>
            </a:extLst>
          </p:cNvPr>
          <p:cNvSpPr/>
          <p:nvPr/>
        </p:nvSpPr>
        <p:spPr>
          <a:xfrm>
            <a:off x="7293666" y="3765274"/>
            <a:ext cx="139148" cy="139148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927425E1-3713-A0B7-A844-0D6BCA410A82}"/>
              </a:ext>
            </a:extLst>
          </p:cNvPr>
          <p:cNvSpPr/>
          <p:nvPr/>
        </p:nvSpPr>
        <p:spPr>
          <a:xfrm>
            <a:off x="2201518" y="4755874"/>
            <a:ext cx="139148" cy="1391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87FB1E5-FF65-8D02-B4C6-DC6A72CE4D76}"/>
              </a:ext>
            </a:extLst>
          </p:cNvPr>
          <p:cNvSpPr/>
          <p:nvPr/>
        </p:nvSpPr>
        <p:spPr>
          <a:xfrm>
            <a:off x="7446066" y="3917674"/>
            <a:ext cx="139148" cy="139148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D8CAC66-987B-92BB-DCDD-FA00AE864D44}"/>
              </a:ext>
            </a:extLst>
          </p:cNvPr>
          <p:cNvSpPr/>
          <p:nvPr/>
        </p:nvSpPr>
        <p:spPr>
          <a:xfrm>
            <a:off x="1263927" y="753029"/>
            <a:ext cx="139148" cy="139148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A0FA6C81-D66A-3520-0282-3B6A6FB68FF0}"/>
              </a:ext>
            </a:extLst>
          </p:cNvPr>
          <p:cNvSpPr/>
          <p:nvPr/>
        </p:nvSpPr>
        <p:spPr>
          <a:xfrm>
            <a:off x="1263927" y="1013791"/>
            <a:ext cx="139148" cy="1391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C636D7-FBA4-042B-252B-7370D8105EFF}"/>
              </a:ext>
            </a:extLst>
          </p:cNvPr>
          <p:cNvSpPr txBox="1"/>
          <p:nvPr/>
        </p:nvSpPr>
        <p:spPr>
          <a:xfrm>
            <a:off x="1609290" y="617883"/>
            <a:ext cx="1588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Stable</a:t>
            </a:r>
          </a:p>
          <a:p>
            <a:r>
              <a:rPr lang="en-US" dirty="0">
                <a:solidFill>
                  <a:srgbClr val="FF0000"/>
                </a:solidFill>
              </a:rPr>
              <a:t>Unstable</a:t>
            </a:r>
          </a:p>
        </p:txBody>
      </p:sp>
    </p:spTree>
    <p:extLst>
      <p:ext uri="{BB962C8B-B14F-4D97-AF65-F5344CB8AC3E}">
        <p14:creationId xmlns:p14="http://schemas.microsoft.com/office/powerpoint/2010/main" val="26193012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lide Number Placeholder 16">
            <a:extLst>
              <a:ext uri="{FF2B5EF4-FFF2-40B4-BE49-F238E27FC236}">
                <a16:creationId xmlns:a16="http://schemas.microsoft.com/office/drawing/2014/main" id="{3CEC4E7E-9657-700D-3E03-43EC74A63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18" name="Picture 17" descr="Chart, line chart&#10;&#10;Description automatically generated">
            <a:extLst>
              <a:ext uri="{FF2B5EF4-FFF2-40B4-BE49-F238E27FC236}">
                <a16:creationId xmlns:a16="http://schemas.microsoft.com/office/drawing/2014/main" id="{0FD30750-A329-6956-A5A5-28C321DB82AC}"/>
              </a:ext>
            </a:extLst>
          </p:cNvPr>
          <p:cNvPicPr>
            <a:picLocks noChangeAspect="1"/>
          </p:cNvPicPr>
          <p:nvPr/>
        </p:nvPicPr>
        <p:blipFill>
          <a:blip r:embed="rId2" r:link="rId3"/>
          <a:stretch>
            <a:fillRect/>
          </a:stretch>
        </p:blipFill>
        <p:spPr>
          <a:xfrm>
            <a:off x="5719222" y="2187893"/>
            <a:ext cx="5486411" cy="4005080"/>
          </a:xfrm>
          <a:prstGeom prst="rect">
            <a:avLst/>
          </a:prstGeom>
        </p:spPr>
      </p:pic>
      <p:sp>
        <p:nvSpPr>
          <p:cNvPr id="19" name="Title 1">
            <a:extLst>
              <a:ext uri="{FF2B5EF4-FFF2-40B4-BE49-F238E27FC236}">
                <a16:creationId xmlns:a16="http://schemas.microsoft.com/office/drawing/2014/main" id="{65EC9335-14E0-C688-C032-35C0B62B5A3E}"/>
              </a:ext>
            </a:extLst>
          </p:cNvPr>
          <p:cNvSpPr txBox="1">
            <a:spLocks/>
          </p:cNvSpPr>
          <p:nvPr/>
        </p:nvSpPr>
        <p:spPr>
          <a:xfrm>
            <a:off x="1885156" y="938744"/>
            <a:ext cx="842168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Bifurcation analysis Continued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9BCBBD-0507-95A8-7BF0-657439F1DC63}"/>
              </a:ext>
            </a:extLst>
          </p:cNvPr>
          <p:cNvSpPr txBox="1"/>
          <p:nvPr/>
        </p:nvSpPr>
        <p:spPr>
          <a:xfrm>
            <a:off x="1098274" y="2303575"/>
            <a:ext cx="339918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Solutions follow extremely different paths over the test time range when parameters are bifurcated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Steadystates</a:t>
            </a:r>
            <a:r>
              <a:rPr lang="en-US" dirty="0"/>
              <a:t> are most often found by 0 concentration – reaction is extremely stable when nothing happens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059AA122-87FF-8A59-49B6-BFF874CF8B91}"/>
              </a:ext>
            </a:extLst>
          </p:cNvPr>
          <p:cNvSpPr/>
          <p:nvPr/>
        </p:nvSpPr>
        <p:spPr>
          <a:xfrm>
            <a:off x="1263927" y="753029"/>
            <a:ext cx="139148" cy="139148"/>
          </a:xfrm>
          <a:prstGeom prst="ellipse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825ED6C5-F8A2-CED2-BF68-47FDBEA374C6}"/>
              </a:ext>
            </a:extLst>
          </p:cNvPr>
          <p:cNvSpPr/>
          <p:nvPr/>
        </p:nvSpPr>
        <p:spPr>
          <a:xfrm>
            <a:off x="1263927" y="1013791"/>
            <a:ext cx="139148" cy="13914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55004B-B626-C308-5355-6305B3583978}"/>
              </a:ext>
            </a:extLst>
          </p:cNvPr>
          <p:cNvSpPr txBox="1"/>
          <p:nvPr/>
        </p:nvSpPr>
        <p:spPr>
          <a:xfrm>
            <a:off x="1609290" y="617883"/>
            <a:ext cx="1588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Stable</a:t>
            </a:r>
          </a:p>
          <a:p>
            <a:r>
              <a:rPr lang="en-US" dirty="0">
                <a:solidFill>
                  <a:srgbClr val="FF0000"/>
                </a:solidFill>
              </a:rPr>
              <a:t>Unstable</a:t>
            </a:r>
          </a:p>
        </p:txBody>
      </p:sp>
    </p:spTree>
    <p:extLst>
      <p:ext uri="{BB962C8B-B14F-4D97-AF65-F5344CB8AC3E}">
        <p14:creationId xmlns:p14="http://schemas.microsoft.com/office/powerpoint/2010/main" val="5068127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Presentation_tm67328976_Win32_LW_SL_v3" id="{B5A5B451-F186-4F05-917D-430247B33515}" vid="{C0610F80-F57F-4E6B-A096-3AEBDD5FC5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0" ma:contentTypeDescription="Create a new document." ma:contentTypeScope="" ma:versionID="1267097ee5f5874adfcc408041ae252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95891a93df65b14727750f2c06c306c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D6FE22-81A0-4500-AFD0-342D21BB9A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C96B61E-1B64-430F-934F-7D1B9002802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C43685-694E-4579-B109-3C418D49DA6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{123B47E1-0465-499A-A1B3-74491E07ED93}tf67328976_win32</Template>
  <TotalTime>1493</TotalTime>
  <Words>395</Words>
  <Application>Microsoft Office PowerPoint</Application>
  <PresentationFormat>Widescreen</PresentationFormat>
  <Paragraphs>106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Cambria Math</vt:lpstr>
      <vt:lpstr>Tenorite</vt:lpstr>
      <vt:lpstr>Office Theme</vt:lpstr>
      <vt:lpstr>Adsorbing Hemoglobin in Column Flow Experiments – diff Eq analysis </vt:lpstr>
      <vt:lpstr>Background – Ex-vivo experiments</vt:lpstr>
      <vt:lpstr>Data</vt:lpstr>
      <vt:lpstr>Kinetics</vt:lpstr>
      <vt:lpstr>Primary model</vt:lpstr>
      <vt:lpstr>Accuracy of model</vt:lpstr>
      <vt:lpstr>Other attempted model</vt:lpstr>
      <vt:lpstr>Bifurcation analysis</vt:lpstr>
      <vt:lpstr>PowerPoint Presentation</vt:lpstr>
      <vt:lpstr>Parametric sensitivity</vt:lpstr>
      <vt:lpstr>Limitations &amp; 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Adsorbing Hemoglobin in Column Flow Experiments – diff Eq modelling and analysis </dc:title>
  <dc:creator>Madison Butler</dc:creator>
  <cp:lastModifiedBy>Madison Butler</cp:lastModifiedBy>
  <cp:revision>32</cp:revision>
  <dcterms:created xsi:type="dcterms:W3CDTF">2022-12-10T12:36:16Z</dcterms:created>
  <dcterms:modified xsi:type="dcterms:W3CDTF">2022-12-12T13:07:20Z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